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3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1" r:id="rId44"/>
    <p:sldId id="272" r:id="rId45"/>
    <p:sldId id="273" r:id="rId46"/>
    <p:sldId id="276" r:id="rId47"/>
    <p:sldId id="274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77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8" y="44360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2BB9B901-EEBC-2C40-D82E-1ACAA03A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64" y="2526460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52EB060-9D1E-B0F4-ADF4-349B8D13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84" y="249694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E0841D1-CB4B-F248-37DC-A4224885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44" y="249560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1903B5D-30A1-CC80-6ACE-869193E5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478"/>
            <a:ext cx="3219819" cy="23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3E1BA97-D9A7-AE6D-8F78-CF66DA1C6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0" y="668119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198FD-DF53-7951-517E-BACC44A9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0" y="257616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A42B3A3-2C0C-0A28-380D-3FD8ACE4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0" y="4483706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2570F1A-B03C-F386-FA15-825A433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10" y="6225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2220853-E3FD-391F-2BE7-D1BAF5C1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395" y="252377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1C0634E9-7880-084C-FAB0-4C5D0DD16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395" y="4416832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42E02B-B1D7-2A35-024F-B6D5EC93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62256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33A6C13-4EA1-566C-E3FE-DD4D64F8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2523771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BCCEEDE-C844-97FC-643F-761EE448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37" y="441683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>
            <a:extLst>
              <a:ext uri="{FF2B5EF4-FFF2-40B4-BE49-F238E27FC236}">
                <a16:creationId xmlns:a16="http://schemas.microsoft.com/office/drawing/2014/main" id="{D3B450E2-EA72-276D-B16B-E212E06B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28" y="2453763"/>
            <a:ext cx="3265487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CDC1E53-0C67-9C85-0FEB-4DCF0EEE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87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E7F0710-E30F-B717-C8FD-9F99F4CB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4022</TotalTime>
  <Words>752</Words>
  <Application>Microsoft Office PowerPoint</Application>
  <PresentationFormat>Widescreen</PresentationFormat>
  <Paragraphs>183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69</cp:revision>
  <dcterms:created xsi:type="dcterms:W3CDTF">2022-05-19T15:06:45Z</dcterms:created>
  <dcterms:modified xsi:type="dcterms:W3CDTF">2022-10-24T01:08:21Z</dcterms:modified>
</cp:coreProperties>
</file>